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20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7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5488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349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010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8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2661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1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95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190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28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99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30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0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81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21576-90D0-4408-B60D-EC5E8245F39C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219D94-53C7-4236-B276-6C601DBDE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42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949036"/>
            <a:ext cx="8915399" cy="2262781"/>
          </a:xfrm>
        </p:spPr>
        <p:txBody>
          <a:bodyPr>
            <a:normAutofit/>
          </a:bodyPr>
          <a:lstStyle/>
          <a:p>
            <a:r>
              <a:rPr lang="ru-RU" sz="8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№3 Лекция </a:t>
            </a:r>
            <a:endParaRPr lang="ru-RU" sz="8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546765"/>
            <a:ext cx="8915399" cy="2356898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түзетудің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көмектің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Психокоррекциялық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97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3037" y="886691"/>
            <a:ext cx="10515600" cy="535954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көмекке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мыналар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кіреді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Психодиагностика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психотерапия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кәсіптік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 б.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53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412508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Немовтың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пікірінше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"психотерапия"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ұғымдарының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келесідей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382982"/>
            <a:ext cx="9394970" cy="3528240"/>
          </a:xfrm>
        </p:spPr>
        <p:txBody>
          <a:bodyPr>
            <a:no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ауруларды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емдеу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дәрігер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медициналық-психологиялық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-психологиялық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әдістердің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жиынтығы,психолог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кемшіліктерін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сөзбе-сөз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түзету"дегенді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3904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6703" y="762000"/>
            <a:ext cx="8915400" cy="3777622"/>
          </a:xfrm>
        </p:spPr>
        <p:txBody>
          <a:bodyPr>
            <a:norm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Психокоррекция-бұл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шаралар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Психокоррекцияға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қалыптасатын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өзгермейтін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көрсетпейтін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Психокоррекциялық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бар, оны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психотерапиядан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ажыратады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5257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2011" y="277092"/>
            <a:ext cx="9824461" cy="4982967"/>
          </a:xfrm>
        </p:spPr>
        <p:txBody>
          <a:bodyPr>
            <a:no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көмекке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15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кездесуге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психотерапия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Психокоррекцияда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психологтың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баса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аударылады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дегенмен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клиентке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қабылданбайды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2050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68036"/>
            <a:ext cx="8915400" cy="5343186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Психокоррекциялық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әсерлер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өзгертуге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клиенттің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Психотерапия 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-психотерапия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аурулардан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бұзылулардан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зардап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шегетін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бұзылулармен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айналысады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ауытқулары,ауруларда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айналысатындарға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ұқсаспсихокоррекциямен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айналысатын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жүгінетін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адамдарпсихотерапевтке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науқастар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науқастар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аталады,тек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мұқтаж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клиенттер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750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Психокоррекциялық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7854" y="1482436"/>
            <a:ext cx="10446327" cy="4765963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Зардап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шеккен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проблемасын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жеңілдетуге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тырысатын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адам.Әр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психокоррекцияға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мұқтаж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адам-бұл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клиент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көмектесетін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-психолог,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психокорректор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758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36073"/>
            <a:ext cx="8915400" cy="4775149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Теория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клиенттің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психодинамиканы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принциптерін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Клиенттің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Клиенттің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клиент пен психолог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қатынастар.Психолог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клиентке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оптимизммен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тырысуы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70802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</TotalTime>
  <Words>369</Words>
  <Application>Microsoft Office PowerPoint</Application>
  <PresentationFormat>Широкоэкранный</PresentationFormat>
  <Paragraphs>26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Times New Roman</vt:lpstr>
      <vt:lpstr>Wingdings</vt:lpstr>
      <vt:lpstr>Wingdings 3</vt:lpstr>
      <vt:lpstr>Легкий дым</vt:lpstr>
      <vt:lpstr>№3 Лекция </vt:lpstr>
      <vt:lpstr>Презентация PowerPoint</vt:lpstr>
      <vt:lpstr>Р. С. Немовтың пікірінше, "психотерапия" және "психокоррекция" ұғымдарының арасындағы айырмашылық келесідей:</vt:lpstr>
      <vt:lpstr>Презентация PowerPoint</vt:lpstr>
      <vt:lpstr>Презентация PowerPoint</vt:lpstr>
      <vt:lpstr>Презентация PowerPoint</vt:lpstr>
      <vt:lpstr>Психокоррекциялық жағдайдың элементтері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№3 Лекция </dc:title>
  <dc:creator>Anel</dc:creator>
  <cp:lastModifiedBy>Anel</cp:lastModifiedBy>
  <cp:revision>2</cp:revision>
  <dcterms:created xsi:type="dcterms:W3CDTF">2022-08-31T19:15:20Z</dcterms:created>
  <dcterms:modified xsi:type="dcterms:W3CDTF">2022-08-31T19:29:31Z</dcterms:modified>
</cp:coreProperties>
</file>